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43" r:id="rId10"/>
    <p:sldId id="323" r:id="rId11"/>
    <p:sldId id="324" r:id="rId12"/>
    <p:sldId id="325" r:id="rId13"/>
    <p:sldId id="326" r:id="rId14"/>
    <p:sldId id="327" r:id="rId15"/>
    <p:sldId id="333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1/Basics%20of%20CDS%20View%20%26%20Entities.t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65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Challenges in CDS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CC71F9-C09A-4860-98F4-CF360D096233}"/>
              </a:ext>
            </a:extLst>
          </p:cNvPr>
          <p:cNvSpPr txBox="1"/>
          <p:nvPr/>
        </p:nvSpPr>
        <p:spPr>
          <a:xfrm>
            <a:off x="665718" y="1042858"/>
            <a:ext cx="1111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objects which are having different names which cause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cannot give same name as CDS Entity name for our HANA 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generated DDIC view is waste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and Certain limitations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Sometimes, CDS Engine will also not check for certain errors @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Starring SAP S/4HANA 2020, SAP Came-up with a new Concept Called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CDS Entity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always one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object in ABAP and One in HANA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DDIC view will generate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overcome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Underlaying implementation is better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 WILL WORK FOR CDS ENTITY ALSO. &lt; S/4HANA2020</a:t>
            </a:r>
          </a:p>
        </p:txBody>
      </p:sp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Creating </a:t>
            </a:r>
            <a:r>
              <a:rPr lang="en-US" sz="1800" dirty="0">
                <a:solidFill>
                  <a:schemeClr val="bg1"/>
                </a:solidFill>
              </a:rPr>
              <a:t>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Is a CDS view same as Calculation view in HANA?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Not at all. Calculation view is a bottom-up created in HANA BOX inside HANA Package eventually both generates a HANA view. CDS view is top-down approach created in ABAP systems.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Can I call CDS in my ABAP Program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What happens when we activate CDS view.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A HANA View gets created in HANA BOX, also a DDIC view gets created in SE11.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 have tried learning CDS views from internet, I want not greatly successful.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park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Are there some standards/best-practices to build CDS views in SAP?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Yes, its called VDM – Virtual Data models concept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CC8E286-3DD9-4560-B9B6-C5A29786BAA8}"/>
              </a:ext>
            </a:extLst>
          </p:cNvPr>
          <p:cNvSpPr/>
          <p:nvPr/>
        </p:nvSpPr>
        <p:spPr>
          <a:xfrm>
            <a:off x="1199456" y="4797152"/>
            <a:ext cx="27363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CDS View</a:t>
            </a:r>
          </a:p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Data Definition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="" xmlns:a16="http://schemas.microsoft.com/office/drawing/2014/main" id="{E839843F-4F51-447D-AB50-64827AC38984}"/>
              </a:ext>
            </a:extLst>
          </p:cNvPr>
          <p:cNvSpPr/>
          <p:nvPr/>
        </p:nvSpPr>
        <p:spPr>
          <a:xfrm>
            <a:off x="7176120" y="4221088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DDIC View (SE11)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="" xmlns:a16="http://schemas.microsoft.com/office/drawing/2014/main" id="{9BCA36E1-7275-48AC-AC48-91D064BFFFB1}"/>
              </a:ext>
            </a:extLst>
          </p:cNvPr>
          <p:cNvSpPr/>
          <p:nvPr/>
        </p:nvSpPr>
        <p:spPr>
          <a:xfrm>
            <a:off x="7157494" y="5580856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HANA View (HDB)</a:t>
            </a:r>
          </a:p>
        </p:txBody>
      </p:sp>
      <p:cxnSp>
        <p:nvCxnSpPr>
          <p:cNvPr id="13" name="Connector: Elbow 9">
            <a:extLst>
              <a:ext uri="{FF2B5EF4-FFF2-40B4-BE49-F238E27FC236}">
                <a16:creationId xmlns="" xmlns:a16="http://schemas.microsoft.com/office/drawing/2014/main" id="{DAC0838C-A699-4330-91D0-F3BF807BF2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935760" y="4581128"/>
            <a:ext cx="3240360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1">
            <a:extLst>
              <a:ext uri="{FF2B5EF4-FFF2-40B4-BE49-F238E27FC236}">
                <a16:creationId xmlns="" xmlns:a16="http://schemas.microsoft.com/office/drawing/2014/main" id="{FE6EB317-DD7B-456D-9110-0F9B3B549947}"/>
              </a:ext>
            </a:extLst>
          </p:cNvPr>
          <p:cNvCxnSpPr>
            <a:endCxn id="12" idx="1"/>
          </p:cNvCxnSpPr>
          <p:nvPr/>
        </p:nvCxnSpPr>
        <p:spPr>
          <a:xfrm>
            <a:off x="4007768" y="5157192"/>
            <a:ext cx="3149726" cy="783704"/>
          </a:xfrm>
          <a:prstGeom prst="bentConnector3">
            <a:avLst>
              <a:gd name="adj1" fmla="val 49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CDS Stands for Core Data &amp; Services, it is an </a:t>
            </a:r>
            <a:r>
              <a:rPr lang="en-US" sz="1800" b="1" dirty="0">
                <a:solidFill>
                  <a:schemeClr val="bg1"/>
                </a:solidFill>
              </a:rPr>
              <a:t>enhancement of Open SQL</a:t>
            </a:r>
            <a:r>
              <a:rPr lang="en-US" sz="1800" dirty="0">
                <a:solidFill>
                  <a:schemeClr val="bg1"/>
                </a:solidFill>
              </a:rPr>
              <a:t> in ABAP layer. It is a language provided by SAP to create </a:t>
            </a:r>
            <a:r>
              <a:rPr lang="en-US" sz="1800" b="1" dirty="0">
                <a:solidFill>
                  <a:schemeClr val="bg1"/>
                </a:solidFill>
              </a:rPr>
              <a:t>semantically rich data models (annotations).</a:t>
            </a:r>
          </a:p>
          <a:p>
            <a:pPr lvl="0" defTabSz="91440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Language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 CDS views if my company is not on HANA DB?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unlike AMDP we can Create CDS views on Any DB. But recommended for best performance is HANADB.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layer do we build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ABAP Layer using ADT tool only. You cannot use SAPGUI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is the minimum NW version required to create CDS?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NW 7.4 SP6 and above with ANY DB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only used to create Views alone?</a:t>
            </a:r>
          </a:p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         No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View same as HANA Calculation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NOT at all. Calculation views are native HANA objects, CDS views are ABAP layer managed. Eventually the runtime object is a HANA DB View.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CDS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 have heard about ABAP CDS and HANA CDS, are they same, </a:t>
            </a:r>
            <a:r>
              <a:rPr lang="en-US" sz="1800" dirty="0" smtClean="0">
                <a:solidFill>
                  <a:schemeClr val="bg1"/>
                </a:solidFill>
              </a:rPr>
              <a:t>what's </a:t>
            </a:r>
            <a:r>
              <a:rPr lang="en-US" sz="1800" dirty="0">
                <a:solidFill>
                  <a:schemeClr val="bg1"/>
                </a:solidFill>
              </a:rPr>
              <a:t>the difference?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use ABAP language, we will always work with ABAP cds. HANA CDS is a native </a:t>
            </a:r>
            <a:r>
              <a:rPr lang="en-US" sz="1800" dirty="0" smtClean="0">
                <a:solidFill>
                  <a:schemeClr val="bg1"/>
                </a:solidFill>
              </a:rPr>
              <a:t>Hana </a:t>
            </a:r>
            <a:r>
              <a:rPr lang="en-US" sz="1800" dirty="0">
                <a:solidFill>
                  <a:schemeClr val="bg1"/>
                </a:solidFill>
              </a:rPr>
              <a:t>development concept. Both are different flavor of similar concept. This course, focus only on ABAP CDS.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got 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actual code to data object which creates inside HANA when a CDS is created?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activate (not when we run), a HANA View will get created inside of HANA DB in SAPHANADB schema. Hence its also a code-to-data with top-down approach.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create/edit CDS views using SAPGUI?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best practice/nami-convension to build CDS views in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VDM (Virtual Data Modeling) – Private, Interface, Composite and Consumption views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LoB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change the standard CDS views which SAP Delivers?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NO, its standard but we can build extension. 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it possible to update the data in database using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 it’s a view. But if we add CDS with a framework like BOPF, we can insert/update/delete data as well.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CDS entity, I heard that CDS views are now deprecated and entity take its place?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CDS entity is a new concept, with very minor improvement over CDS views.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integrate SQL Script Logic/ AMDP with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using a new concept called CDS table function which we will also cover in this course.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dirty="0">
                <a:solidFill>
                  <a:schemeClr val="bg1"/>
                </a:solidFill>
              </a:rPr>
              <a:t>How to create </a:t>
            </a:r>
            <a:r>
              <a:rPr lang="en-US" sz="1800" b="1" dirty="0" smtClean="0">
                <a:solidFill>
                  <a:schemeClr val="bg1"/>
                </a:solidFill>
              </a:rPr>
              <a:t>OData </a:t>
            </a:r>
            <a:r>
              <a:rPr lang="en-US" sz="1800" b="1" dirty="0">
                <a:solidFill>
                  <a:schemeClr val="bg1"/>
                </a:solidFill>
              </a:rPr>
              <a:t>services using </a:t>
            </a:r>
            <a:r>
              <a:rPr lang="en-US" sz="1800" b="1" dirty="0" err="1" smtClean="0">
                <a:solidFill>
                  <a:schemeClr val="bg1"/>
                </a:solidFill>
              </a:rPr>
              <a:t>cds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views.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Please go through the complementary </a:t>
            </a:r>
            <a:r>
              <a:rPr lang="en-US" sz="1800" dirty="0" smtClean="0">
                <a:solidFill>
                  <a:schemeClr val="bg1"/>
                </a:solidFill>
              </a:rPr>
              <a:t>OData </a:t>
            </a:r>
            <a:r>
              <a:rPr lang="en-US" sz="1800" dirty="0">
                <a:solidFill>
                  <a:schemeClr val="bg1"/>
                </a:solidFill>
              </a:rPr>
              <a:t>basic view from our training blog before next class.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15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9406</TotalTime>
  <Words>1381</Words>
  <Application>Microsoft Office PowerPoint</Application>
  <PresentationFormat>Custom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Challenges in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276</cp:revision>
  <dcterms:created xsi:type="dcterms:W3CDTF">2013-09-12T13:05:01Z</dcterms:created>
  <dcterms:modified xsi:type="dcterms:W3CDTF">2021-11-08T09:56:57Z</dcterms:modified>
</cp:coreProperties>
</file>